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8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1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3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1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7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9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5A61-1AFA-4799-B122-E117CA0103B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4B81-BDA1-4DBA-A170-4BC2A19F0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Paula Schuh</dc:creator>
  <cp:lastModifiedBy>Mary Paula Schuh</cp:lastModifiedBy>
  <cp:revision>1</cp:revision>
  <dcterms:created xsi:type="dcterms:W3CDTF">2019-03-27T21:18:27Z</dcterms:created>
  <dcterms:modified xsi:type="dcterms:W3CDTF">2019-03-27T21:19:11Z</dcterms:modified>
</cp:coreProperties>
</file>